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627f2aa98d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627f2aa98d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627f2aa98d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627f2aa98d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27f2aa98d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627f2aa98d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627f2aa98d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627f2aa98d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627f2aa98d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627f2aa98d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27f2aa98d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627f2aa98d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627f2aa98d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627f2aa98d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627f2aa98d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627f2aa98d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627f2aa98d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627f2aa98d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627f2aa98d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627f2aa98d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27f2aa98d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627f2aa98d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627f2aa98d_0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627f2aa98d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627f2aa98d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627f2aa98d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27f2aa98d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27f2aa98d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27f838d1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627f838d1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27f838d1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27f838d1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627f838d1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627f838d1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627f838d1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627f838d1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627f2aa98d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627f2aa98d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RegularGame++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Técnicas de Programação S73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Lucas Tanaka e Yudi Gunzi</a:t>
            </a:r>
            <a:endParaRPr sz="25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2025" y="152400"/>
            <a:ext cx="46799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813" y="152400"/>
            <a:ext cx="4508371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825" y="152400"/>
            <a:ext cx="433834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8088" y="152400"/>
            <a:ext cx="432781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8650" y="152400"/>
            <a:ext cx="450669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475"/>
            <a:ext cx="9144000" cy="4988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475"/>
            <a:ext cx="9144000" cy="4988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475"/>
            <a:ext cx="9144000" cy="4988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488"/>
            <a:ext cx="9144000" cy="4988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488"/>
            <a:ext cx="9144000" cy="4988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5413" y="152400"/>
            <a:ext cx="433316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</a:t>
            </a:r>
            <a:r>
              <a:rPr lang="pt-BR"/>
              <a:t>ão</a:t>
            </a:r>
            <a:endParaRPr/>
          </a:p>
        </p:txBody>
      </p:sp>
      <p:sp>
        <p:nvSpPr>
          <p:cNvPr id="185" name="Google Shape;185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972" marR="0" rtl="0" algn="l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Ao longo da realização deste trabalho foi possível ver uma notável evolução da equipe na construção de códigos em C++ orientada a objetos. Conceitos importantes como herança, templates, agregação e polimorfismo foram aplicados e compreendidos de forma eficaz. 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0972" marR="0" rtl="0" algn="l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0972" marR="0" rtl="0" algn="l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Além dos aprendizados no C++, o uso de ferramentas como a biblioteca gráfica SFML, e o GitHub que é amplamente utilizado no mercado de trabalho são conhecimentos valiosos para possuir. Este projeto proporcionou também uma boa introdução a conceitos usados na indústria como o seguimento de requisitos sólidos e elaboração de relatórios robustos.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0972" marR="0" rtl="0" algn="l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resultado do projeto foi positivo, com o cumprimento de todos os requisitos solicitados de forma a criar um jogo coeso e alinhado aos objetivos propostos.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1275" y="37325"/>
            <a:ext cx="4441450" cy="506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6" title="uml_final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143" y="0"/>
            <a:ext cx="783771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913"/>
            <a:ext cx="9144002" cy="4931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88113"/>
            <a:ext cx="8839200" cy="4767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913"/>
            <a:ext cx="9144002" cy="4931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67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1738" y="104413"/>
            <a:ext cx="4500524" cy="493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